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0"/>
  </p:notesMasterIdLst>
  <p:sldIdLst>
    <p:sldId id="292" r:id="rId3"/>
    <p:sldId id="283" r:id="rId4"/>
    <p:sldId id="285" r:id="rId5"/>
    <p:sldId id="286" r:id="rId6"/>
    <p:sldId id="287" r:id="rId7"/>
    <p:sldId id="284" r:id="rId8"/>
    <p:sldId id="288" r:id="rId9"/>
  </p:sldIdLst>
  <p:sldSz cx="9144000" cy="5143500" type="screen16x9"/>
  <p:notesSz cx="6858000" cy="9144000"/>
  <p:custDataLst>
    <p:tags r:id="rId11"/>
  </p:custData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4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99CC"/>
    <a:srgbClr val="58D2D8"/>
    <a:srgbClr val="FFFFCC"/>
    <a:srgbClr val="D45CBA"/>
    <a:srgbClr val="99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08"/>
  </p:normalViewPr>
  <p:slideViewPr>
    <p:cSldViewPr showGuides="1">
      <p:cViewPr varScale="1">
        <p:scale>
          <a:sx n="106" d="100"/>
          <a:sy n="106" d="100"/>
        </p:scale>
        <p:origin x="366" y="78"/>
      </p:cViewPr>
      <p:guideLst>
        <p:guide orient="horz" pos="1614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6173A2-2BDF-4F82-BA15-03AC57ACF60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9/3/2020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fontAlgn="base"/>
            <a:fld id="{9A0DB2DC-4C9A-4742-B13C-FB6460FD3503}" type="slidenum">
              <a:rPr lang="en-US" sz="1200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7170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7171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en-US" altLang="zh-CN" sz="1200" dirty="0"/>
              <a:t>3</a:t>
            </a:fld>
            <a:endParaRPr lang="en-US" altLang="zh-CN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9218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9219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en-US" altLang="zh-CN" sz="1200" dirty="0"/>
              <a:t>4</a:t>
            </a:fld>
            <a:endParaRPr lang="en-US" altLang="zh-CN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266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11267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en-US" altLang="zh-CN" sz="1200" dirty="0"/>
              <a:t>5</a:t>
            </a:fld>
            <a:endParaRPr lang="en-US" altLang="zh-CN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vi-VN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en-US" altLang="vi-VN" dirty="0"/>
              <a:t>Click to edit Master text styles</a:t>
            </a:r>
          </a:p>
          <a:p>
            <a:pPr lvl="1" indent="-285750"/>
            <a:r>
              <a:rPr lang="en-US" altLang="vi-VN" dirty="0"/>
              <a:t>Second level</a:t>
            </a:r>
          </a:p>
          <a:p>
            <a:pPr lvl="2" indent="-228600"/>
            <a:r>
              <a:rPr lang="en-US" altLang="vi-VN" dirty="0"/>
              <a:t>Third level</a:t>
            </a:r>
          </a:p>
          <a:p>
            <a:pPr lvl="3" indent="-228600"/>
            <a:r>
              <a:rPr lang="en-US" altLang="vi-VN" dirty="0"/>
              <a:t>Fourth level</a:t>
            </a:r>
          </a:p>
          <a:p>
            <a:pPr lvl="4" indent="-228600"/>
            <a:r>
              <a:rPr lang="en-US" altLang="vi-VN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vi-VN" dirty="0"/>
              <a:t>Click to edit Master title style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en-US" altLang="vi-VN" dirty="0"/>
              <a:t>Click to edit Master text styles</a:t>
            </a:r>
          </a:p>
          <a:p>
            <a:pPr lvl="1" indent="-285750"/>
            <a:r>
              <a:rPr lang="en-US" altLang="vi-VN" dirty="0"/>
              <a:t>Second level</a:t>
            </a:r>
          </a:p>
          <a:p>
            <a:pPr lvl="2" indent="-228600"/>
            <a:r>
              <a:rPr lang="en-US" altLang="vi-VN" dirty="0"/>
              <a:t>Third level</a:t>
            </a:r>
          </a:p>
          <a:p>
            <a:pPr lvl="3" indent="-228600"/>
            <a:r>
              <a:rPr lang="en-US" altLang="vi-VN" dirty="0"/>
              <a:t>Fourth level</a:t>
            </a:r>
          </a:p>
          <a:p>
            <a:pPr lvl="4" indent="-228600"/>
            <a:r>
              <a:rPr lang="en-US" altLang="vi-VN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4a1be5d3_0765a7b7_44_re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1" y="95821"/>
            <a:ext cx="907256" cy="121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7" descr="bird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387" y="2920008"/>
            <a:ext cx="101709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17635">
            <a:off x="6995741" y="3958110"/>
            <a:ext cx="942975" cy="127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0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90791" y="36597"/>
            <a:ext cx="906364" cy="121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454200" y="4244727"/>
            <a:ext cx="816173" cy="1095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WordArt 11"/>
          <p:cNvSpPr>
            <a:spLocks noChangeArrowheads="1" noChangeShapeType="1" noTextEdit="1"/>
          </p:cNvSpPr>
          <p:nvPr/>
        </p:nvSpPr>
        <p:spPr bwMode="auto">
          <a:xfrm>
            <a:off x="2539603" y="838497"/>
            <a:ext cx="4104085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2025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DA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038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NHIỆT LIỆT CHÀO MỪNG CÁC CON</a:t>
            </a:r>
          </a:p>
          <a:p>
            <a:pPr algn="ctr" eaLnBrk="1" hangingPunct="1">
              <a:defRPr/>
            </a:pPr>
            <a:r>
              <a:rPr lang="en-US" sz="3038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TOÁN </a:t>
            </a:r>
          </a:p>
        </p:txBody>
      </p:sp>
      <p:sp>
        <p:nvSpPr>
          <p:cNvPr id="2058" name="Text Box 13"/>
          <p:cNvSpPr txBox="1">
            <a:spLocks noChangeArrowheads="1"/>
          </p:cNvSpPr>
          <p:nvPr/>
        </p:nvSpPr>
        <p:spPr bwMode="auto">
          <a:xfrm>
            <a:off x="1629815" y="2453645"/>
            <a:ext cx="5923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 b="1" dirty="0">
                <a:latin typeface="+mn-lt"/>
              </a:rPr>
              <a:t>          </a:t>
            </a:r>
            <a:r>
              <a:rPr lang="en-US" sz="1600" b="1" dirty="0">
                <a:latin typeface="+mn-lt"/>
              </a:rPr>
              <a:t>BÀI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smtClean="0">
                <a:latin typeface="+mn-lt"/>
              </a:rPr>
              <a:t>73: ÔN LẠI CÁC SỐ TRONG PHẠM VI 100</a:t>
            </a:r>
            <a:endParaRPr lang="en-US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72769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/>
          <p:nvPr/>
        </p:nvSpPr>
        <p:spPr>
          <a:xfrm>
            <a:off x="228600" y="234950"/>
            <a:ext cx="12192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dirty="0">
                <a:latin typeface="Times New Roman" panose="02020603050405020304" pitchFamily="18" charset="0"/>
              </a:rPr>
              <a:t>Bài 1.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362075" y="234950"/>
            <a:ext cx="928688" cy="584200"/>
            <a:chOff x="4328809" y="259810"/>
            <a:chExt cx="928991" cy="584775"/>
          </a:xfrm>
        </p:grpSpPr>
        <p:sp>
          <p:nvSpPr>
            <p:cNvPr id="8" name="Rectangle 7"/>
            <p:cNvSpPr/>
            <p:nvPr/>
          </p:nvSpPr>
          <p:spPr>
            <a:xfrm>
              <a:off x="4343400" y="285750"/>
              <a:ext cx="6858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24" name="Text Box 8"/>
            <p:cNvSpPr txBox="1"/>
            <p:nvPr/>
          </p:nvSpPr>
          <p:spPr>
            <a:xfrm>
              <a:off x="4328809" y="259810"/>
              <a:ext cx="928991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3200" b="1" i="1" dirty="0">
                  <a:latin typeface="Times New Roman" panose="02020603050405020304" pitchFamily="18" charset="0"/>
                </a:rPr>
                <a:t>Số: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120900" y="879475"/>
            <a:ext cx="4352925" cy="1524000"/>
            <a:chOff x="2488095" y="598004"/>
            <a:chExt cx="4679357" cy="1524000"/>
          </a:xfrm>
        </p:grpSpPr>
        <p:pic>
          <p:nvPicPr>
            <p:cNvPr id="512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88095" y="598004"/>
              <a:ext cx="4679357" cy="15240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" name="Rectangle 14"/>
            <p:cNvSpPr/>
            <p:nvPr/>
          </p:nvSpPr>
          <p:spPr>
            <a:xfrm>
              <a:off x="3200400" y="1616765"/>
              <a:ext cx="685800" cy="381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609225">
              <a:off x="5677841" y="1686180"/>
              <a:ext cx="533400" cy="3282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488095" y="611256"/>
              <a:ext cx="712306" cy="2092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806700" y="2052638"/>
            <a:ext cx="533400" cy="29845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27638" y="2062163"/>
            <a:ext cx="457200" cy="29845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127250" y="2571750"/>
            <a:ext cx="4346575" cy="1968500"/>
            <a:chOff x="2127401" y="2571750"/>
            <a:chExt cx="4346955" cy="1967948"/>
          </a:xfrm>
        </p:grpSpPr>
        <p:pic>
          <p:nvPicPr>
            <p:cNvPr id="5133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27401" y="2571750"/>
              <a:ext cx="4346955" cy="157700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" name="Rectangle 22"/>
            <p:cNvSpPr/>
            <p:nvPr/>
          </p:nvSpPr>
          <p:spPr>
            <a:xfrm>
              <a:off x="2971800" y="3943352"/>
              <a:ext cx="368132" cy="19878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842442" y="4241524"/>
              <a:ext cx="533400" cy="29817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240506" y="4211706"/>
              <a:ext cx="533400" cy="29817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2803525" y="2060575"/>
            <a:ext cx="533400" cy="29686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233988" y="2060575"/>
            <a:ext cx="533400" cy="29686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835275" y="4241800"/>
            <a:ext cx="533400" cy="29845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240338" y="4213225"/>
            <a:ext cx="533400" cy="29686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3" grpId="0" animBg="1"/>
      <p:bldP spid="29" grpId="0" animBg="1"/>
      <p:bldP spid="30" grpId="0" animBg="1"/>
      <p:bldP spid="33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/>
          <p:nvPr/>
        </p:nvSpPr>
        <p:spPr>
          <a:xfrm>
            <a:off x="228600" y="234950"/>
            <a:ext cx="45720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dirty="0">
                <a:latin typeface="Times New Roman" panose="02020603050405020304" pitchFamily="18" charset="0"/>
              </a:rPr>
              <a:t>Bài 2. a) Đọc mỗi số sau:</a:t>
            </a:r>
          </a:p>
        </p:txBody>
      </p:sp>
      <p:pic>
        <p:nvPicPr>
          <p:cNvPr id="3584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969963"/>
            <a:ext cx="7086600" cy="800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 Box 8"/>
          <p:cNvSpPr txBox="1"/>
          <p:nvPr/>
        </p:nvSpPr>
        <p:spPr>
          <a:xfrm>
            <a:off x="1341438" y="1885950"/>
            <a:ext cx="1477962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dirty="0">
                <a:latin typeface="Times New Roman" panose="02020603050405020304" pitchFamily="18" charset="0"/>
              </a:rPr>
              <a:t>b) Số :</a:t>
            </a:r>
          </a:p>
        </p:txBody>
      </p:sp>
      <p:sp>
        <p:nvSpPr>
          <p:cNvPr id="28" name="Text Box 8"/>
          <p:cNvSpPr txBox="1"/>
          <p:nvPr/>
        </p:nvSpPr>
        <p:spPr>
          <a:xfrm>
            <a:off x="304800" y="2647950"/>
            <a:ext cx="86106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dirty="0">
                <a:latin typeface="Times New Roman" panose="02020603050405020304" pitchFamily="18" charset="0"/>
              </a:rPr>
              <a:t>25 gồm      chục và     đơn vị, ta viết 25 =       +</a:t>
            </a:r>
          </a:p>
        </p:txBody>
      </p:sp>
      <p:sp>
        <p:nvSpPr>
          <p:cNvPr id="4" name="Rectangle 3"/>
          <p:cNvSpPr/>
          <p:nvPr/>
        </p:nvSpPr>
        <p:spPr>
          <a:xfrm>
            <a:off x="1736725" y="2724150"/>
            <a:ext cx="457200" cy="4064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02038" y="2727325"/>
            <a:ext cx="457200" cy="4064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391400" y="2714625"/>
            <a:ext cx="457200" cy="4064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380413" y="2724150"/>
            <a:ext cx="457200" cy="4064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36" name="Text Box 8"/>
          <p:cNvSpPr txBox="1"/>
          <p:nvPr/>
        </p:nvSpPr>
        <p:spPr>
          <a:xfrm>
            <a:off x="320675" y="3273425"/>
            <a:ext cx="8610600" cy="5857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dirty="0">
                <a:latin typeface="Times New Roman" panose="02020603050405020304" pitchFamily="18" charset="0"/>
              </a:rPr>
              <a:t>64 gồm      chục và     đơn vị, ta viết 64 =       +</a:t>
            </a:r>
          </a:p>
        </p:txBody>
      </p:sp>
      <p:sp>
        <p:nvSpPr>
          <p:cNvPr id="37" name="Text Box 8"/>
          <p:cNvSpPr txBox="1"/>
          <p:nvPr/>
        </p:nvSpPr>
        <p:spPr>
          <a:xfrm>
            <a:off x="304800" y="3943350"/>
            <a:ext cx="86106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dirty="0">
                <a:latin typeface="Times New Roman" panose="02020603050405020304" pitchFamily="18" charset="0"/>
              </a:rPr>
              <a:t>80 gồm      chục và     đơn vị, ta viết 80 =       +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736725" y="3371850"/>
            <a:ext cx="457200" cy="4064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602038" y="3362325"/>
            <a:ext cx="457200" cy="4064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391400" y="3376613"/>
            <a:ext cx="457200" cy="4064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380413" y="3392488"/>
            <a:ext cx="457200" cy="4064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736725" y="4019550"/>
            <a:ext cx="457200" cy="4064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602038" y="4002088"/>
            <a:ext cx="457200" cy="4064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91400" y="4016375"/>
            <a:ext cx="457200" cy="4064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380413" y="4032250"/>
            <a:ext cx="457200" cy="4064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39900" y="2651125"/>
            <a:ext cx="6096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2</a:t>
            </a:r>
            <a:endParaRPr lang="en-US" altLang="zh-CN" sz="32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630613" y="2651125"/>
            <a:ext cx="6096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5</a:t>
            </a:r>
            <a:endParaRPr lang="en-US" altLang="zh-CN" sz="32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331075" y="2641600"/>
            <a:ext cx="609600" cy="5857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20</a:t>
            </a:r>
            <a:endParaRPr lang="en-US" altLang="zh-CN" sz="32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388350" y="2635250"/>
            <a:ext cx="6096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5</a:t>
            </a:r>
            <a:endParaRPr lang="en-US" altLang="zh-CN" sz="32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49425" y="3298825"/>
            <a:ext cx="609600" cy="5857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6</a:t>
            </a:r>
            <a:endParaRPr lang="en-US" altLang="zh-CN" sz="32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641725" y="3298825"/>
            <a:ext cx="609600" cy="5857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4</a:t>
            </a:r>
            <a:endParaRPr lang="en-US" altLang="zh-CN" sz="32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342188" y="3290888"/>
            <a:ext cx="6096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60</a:t>
            </a:r>
            <a:endParaRPr lang="en-US" altLang="zh-CN" sz="32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397875" y="3282950"/>
            <a:ext cx="6096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4</a:t>
            </a:r>
            <a:endParaRPr lang="en-US" altLang="zh-CN" sz="32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719263" y="3944938"/>
            <a:ext cx="6096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8</a:t>
            </a:r>
            <a:endParaRPr lang="en-US" altLang="zh-CN" sz="32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611563" y="3943350"/>
            <a:ext cx="609600" cy="5857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0</a:t>
            </a:r>
            <a:endParaRPr lang="en-US" altLang="zh-CN" sz="32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312025" y="3935413"/>
            <a:ext cx="6096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80</a:t>
            </a:r>
            <a:endParaRPr lang="en-US" altLang="zh-CN" sz="32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369300" y="3927475"/>
            <a:ext cx="6096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0</a:t>
            </a:r>
            <a:endParaRPr lang="en-US" altLang="zh-CN" sz="32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341438" y="742950"/>
            <a:ext cx="32305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444625" y="2462213"/>
            <a:ext cx="1143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6" grpId="0"/>
      <p:bldP spid="28" grpId="0"/>
      <p:bldP spid="4" grpId="0" animBg="1"/>
      <p:bldP spid="31" grpId="0" animBg="1"/>
      <p:bldP spid="32" grpId="0" animBg="1"/>
      <p:bldP spid="35" grpId="0" animBg="1"/>
      <p:bldP spid="36" grpId="0"/>
      <p:bldP spid="37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11" grpId="0"/>
      <p:bldP spid="46" grpId="0"/>
      <p:bldP spid="47" grpId="0"/>
      <p:bldP spid="48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/>
          <p:cNvSpPr/>
          <p:nvPr/>
        </p:nvSpPr>
        <p:spPr>
          <a:xfrm>
            <a:off x="6513513" y="1225550"/>
            <a:ext cx="2444750" cy="46196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3736975" y="1938338"/>
            <a:ext cx="2444750" cy="46355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729038" y="1260475"/>
            <a:ext cx="2446338" cy="46355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1054100" y="2563813"/>
            <a:ext cx="2438400" cy="47148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99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3714750" y="2581275"/>
            <a:ext cx="2438400" cy="47148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99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6523038" y="1900238"/>
            <a:ext cx="2438400" cy="47148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99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1090613" y="1930400"/>
            <a:ext cx="2438400" cy="47307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99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6556375" y="2562225"/>
            <a:ext cx="2438400" cy="473075"/>
          </a:xfrm>
          <a:prstGeom prst="rect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99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03313" y="1273175"/>
            <a:ext cx="2438400" cy="471488"/>
          </a:xfrm>
          <a:prstGeom prst="rect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99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202" name="Text Box 8"/>
          <p:cNvSpPr txBox="1"/>
          <p:nvPr/>
        </p:nvSpPr>
        <p:spPr>
          <a:xfrm>
            <a:off x="228600" y="234950"/>
            <a:ext cx="1216025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dirty="0">
                <a:latin typeface="Times New Roman" panose="02020603050405020304" pitchFamily="18" charset="0"/>
              </a:rPr>
              <a:t>Bài 3.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036763" y="1300163"/>
            <a:ext cx="457200" cy="4064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204" name="Text Box 8"/>
          <p:cNvSpPr txBox="1"/>
          <p:nvPr/>
        </p:nvSpPr>
        <p:spPr>
          <a:xfrm>
            <a:off x="1350963" y="1227138"/>
            <a:ext cx="2133600" cy="5857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dirty="0">
                <a:latin typeface="Times New Roman" panose="02020603050405020304" pitchFamily="18" charset="0"/>
              </a:rPr>
              <a:t>56   ?    8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036763" y="1947863"/>
            <a:ext cx="457200" cy="40798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036763" y="2595563"/>
            <a:ext cx="457200" cy="4064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33375" y="877888"/>
            <a:ext cx="661988" cy="1458912"/>
            <a:chOff x="505241" y="996877"/>
            <a:chExt cx="662606" cy="1459134"/>
          </a:xfrm>
        </p:grpSpPr>
        <p:sp>
          <p:nvSpPr>
            <p:cNvPr id="2" name="Rectangle 1"/>
            <p:cNvSpPr/>
            <p:nvPr/>
          </p:nvSpPr>
          <p:spPr>
            <a:xfrm>
              <a:off x="505241" y="996877"/>
              <a:ext cx="662606" cy="1346273"/>
            </a:xfrm>
            <a:prstGeom prst="rect">
              <a:avLst/>
            </a:prstGeom>
            <a:solidFill>
              <a:srgbClr val="FFFFCC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8209" name="Group 14"/>
            <p:cNvGrpSpPr/>
            <p:nvPr/>
          </p:nvGrpSpPr>
          <p:grpSpPr>
            <a:xfrm>
              <a:off x="703194" y="1112091"/>
              <a:ext cx="266700" cy="253928"/>
              <a:chOff x="2895600" y="742950"/>
              <a:chExt cx="266700" cy="253928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2895600" y="742950"/>
                <a:ext cx="266700" cy="12696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2895600" y="869914"/>
                <a:ext cx="266700" cy="12696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8212" name="Group 49"/>
            <p:cNvGrpSpPr/>
            <p:nvPr/>
          </p:nvGrpSpPr>
          <p:grpSpPr>
            <a:xfrm rot="10559509">
              <a:off x="678081" y="1526625"/>
              <a:ext cx="266700" cy="253928"/>
              <a:chOff x="2895600" y="742950"/>
              <a:chExt cx="266700" cy="253928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2895600" y="742950"/>
                <a:ext cx="266700" cy="12696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H="1">
                <a:off x="2895600" y="869914"/>
                <a:ext cx="266700" cy="12696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8215" name="TextBox 15"/>
            <p:cNvSpPr txBox="1"/>
            <p:nvPr/>
          </p:nvSpPr>
          <p:spPr>
            <a:xfrm>
              <a:off x="612912" y="1809680"/>
              <a:ext cx="381000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eaLnBrk="0" hangingPunct="0"/>
              <a:r>
                <a:rPr lang="en-US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=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8216" name="Text Box 8"/>
          <p:cNvSpPr txBox="1"/>
          <p:nvPr/>
        </p:nvSpPr>
        <p:spPr>
          <a:xfrm>
            <a:off x="1350963" y="1857375"/>
            <a:ext cx="2133600" cy="5857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dirty="0">
                <a:latin typeface="Times New Roman" panose="02020603050405020304" pitchFamily="18" charset="0"/>
              </a:rPr>
              <a:t>39   ?    44</a:t>
            </a:r>
          </a:p>
        </p:txBody>
      </p:sp>
      <p:sp>
        <p:nvSpPr>
          <p:cNvPr id="8217" name="Text Box 8"/>
          <p:cNvSpPr txBox="1"/>
          <p:nvPr/>
        </p:nvSpPr>
        <p:spPr>
          <a:xfrm>
            <a:off x="1358900" y="2516188"/>
            <a:ext cx="21336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dirty="0">
                <a:latin typeface="Times New Roman" panose="02020603050405020304" pitchFamily="18" charset="0"/>
              </a:rPr>
              <a:t>76   ?    23</a:t>
            </a:r>
          </a:p>
        </p:txBody>
      </p:sp>
      <p:sp>
        <p:nvSpPr>
          <p:cNvPr id="57" name="Rectangle 56"/>
          <p:cNvSpPr/>
          <p:nvPr/>
        </p:nvSpPr>
        <p:spPr>
          <a:xfrm>
            <a:off x="4724400" y="1287463"/>
            <a:ext cx="457200" cy="4064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219" name="Text Box 8"/>
          <p:cNvSpPr txBox="1"/>
          <p:nvPr/>
        </p:nvSpPr>
        <p:spPr>
          <a:xfrm>
            <a:off x="4038600" y="1214438"/>
            <a:ext cx="21336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dirty="0">
                <a:latin typeface="Times New Roman" panose="02020603050405020304" pitchFamily="18" charset="0"/>
              </a:rPr>
              <a:t>52   ?    57</a:t>
            </a:r>
          </a:p>
        </p:txBody>
      </p:sp>
      <p:sp>
        <p:nvSpPr>
          <p:cNvPr id="59" name="Rectangle 58"/>
          <p:cNvSpPr/>
          <p:nvPr/>
        </p:nvSpPr>
        <p:spPr>
          <a:xfrm>
            <a:off x="4724400" y="1935163"/>
            <a:ext cx="457200" cy="4064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724400" y="2582863"/>
            <a:ext cx="457200" cy="4064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222" name="Text Box 8"/>
          <p:cNvSpPr txBox="1"/>
          <p:nvPr/>
        </p:nvSpPr>
        <p:spPr>
          <a:xfrm>
            <a:off x="4038600" y="1844675"/>
            <a:ext cx="21336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dirty="0">
                <a:latin typeface="Times New Roman" panose="02020603050405020304" pitchFamily="18" charset="0"/>
              </a:rPr>
              <a:t>12   ?    12</a:t>
            </a:r>
          </a:p>
        </p:txBody>
      </p:sp>
      <p:sp>
        <p:nvSpPr>
          <p:cNvPr id="8223" name="Text Box 8"/>
          <p:cNvSpPr txBox="1"/>
          <p:nvPr/>
        </p:nvSpPr>
        <p:spPr>
          <a:xfrm>
            <a:off x="4044950" y="2503488"/>
            <a:ext cx="21336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dirty="0">
                <a:latin typeface="Times New Roman" panose="02020603050405020304" pitchFamily="18" charset="0"/>
              </a:rPr>
              <a:t>19   ?    82</a:t>
            </a:r>
          </a:p>
        </p:txBody>
      </p:sp>
      <p:sp>
        <p:nvSpPr>
          <p:cNvPr id="72" name="Rectangle 71"/>
          <p:cNvSpPr/>
          <p:nvPr/>
        </p:nvSpPr>
        <p:spPr>
          <a:xfrm>
            <a:off x="7464425" y="1260475"/>
            <a:ext cx="457200" cy="4064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225" name="Text Box 8"/>
          <p:cNvSpPr txBox="1"/>
          <p:nvPr/>
        </p:nvSpPr>
        <p:spPr>
          <a:xfrm>
            <a:off x="6778625" y="1187450"/>
            <a:ext cx="2133600" cy="5857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dirty="0">
                <a:latin typeface="Times New Roman" panose="02020603050405020304" pitchFamily="18" charset="0"/>
              </a:rPr>
              <a:t>83   ?    83</a:t>
            </a:r>
          </a:p>
        </p:txBody>
      </p:sp>
      <p:sp>
        <p:nvSpPr>
          <p:cNvPr id="74" name="Rectangle 73"/>
          <p:cNvSpPr/>
          <p:nvPr/>
        </p:nvSpPr>
        <p:spPr>
          <a:xfrm>
            <a:off x="7464425" y="1908175"/>
            <a:ext cx="457200" cy="40798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464425" y="2555875"/>
            <a:ext cx="457200" cy="4064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228" name="Text Box 8"/>
          <p:cNvSpPr txBox="1"/>
          <p:nvPr/>
        </p:nvSpPr>
        <p:spPr>
          <a:xfrm>
            <a:off x="6778625" y="1817688"/>
            <a:ext cx="2133600" cy="5857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dirty="0">
                <a:latin typeface="Times New Roman" panose="02020603050405020304" pitchFamily="18" charset="0"/>
              </a:rPr>
              <a:t>47   ?    67</a:t>
            </a:r>
          </a:p>
        </p:txBody>
      </p:sp>
      <p:sp>
        <p:nvSpPr>
          <p:cNvPr id="8229" name="Text Box 8"/>
          <p:cNvSpPr txBox="1"/>
          <p:nvPr/>
        </p:nvSpPr>
        <p:spPr>
          <a:xfrm>
            <a:off x="6989763" y="2476500"/>
            <a:ext cx="21336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dirty="0">
                <a:latin typeface="Times New Roman" panose="02020603050405020304" pitchFamily="18" charset="0"/>
              </a:rPr>
              <a:t>7   ?    75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036763" y="1947863"/>
            <a:ext cx="457200" cy="407987"/>
            <a:chOff x="1971265" y="3997246"/>
            <a:chExt cx="457200" cy="406687"/>
          </a:xfrm>
        </p:grpSpPr>
        <p:sp>
          <p:nvSpPr>
            <p:cNvPr id="82" name="Rectangle 81"/>
            <p:cNvSpPr/>
            <p:nvPr/>
          </p:nvSpPr>
          <p:spPr>
            <a:xfrm>
              <a:off x="1971265" y="3997246"/>
              <a:ext cx="457200" cy="406687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8232" name="Group 20"/>
            <p:cNvGrpSpPr/>
            <p:nvPr/>
          </p:nvGrpSpPr>
          <p:grpSpPr>
            <a:xfrm>
              <a:off x="2100477" y="4147590"/>
              <a:ext cx="185523" cy="155268"/>
              <a:chOff x="653768" y="4290166"/>
              <a:chExt cx="275574" cy="253618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 rot="10559509">
                <a:off x="662642" y="4416820"/>
                <a:ext cx="266700" cy="126964"/>
              </a:xfrm>
              <a:prstGeom prst="line">
                <a:avLst/>
              </a:prstGeom>
              <a:ln>
                <a:solidFill>
                  <a:srgbClr val="0000CC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rot="10559509" flipH="1">
                <a:off x="653768" y="4290166"/>
                <a:ext cx="266700" cy="126964"/>
              </a:xfrm>
              <a:prstGeom prst="line">
                <a:avLst/>
              </a:prstGeom>
              <a:ln>
                <a:solidFill>
                  <a:srgbClr val="0000CC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5" name="Group 84"/>
          <p:cNvGrpSpPr/>
          <p:nvPr/>
        </p:nvGrpSpPr>
        <p:grpSpPr>
          <a:xfrm>
            <a:off x="2036763" y="1300163"/>
            <a:ext cx="457200" cy="406400"/>
            <a:chOff x="2971800" y="4095750"/>
            <a:chExt cx="457200" cy="406687"/>
          </a:xfrm>
        </p:grpSpPr>
        <p:sp>
          <p:nvSpPr>
            <p:cNvPr id="86" name="Rectangle 85"/>
            <p:cNvSpPr/>
            <p:nvPr/>
          </p:nvSpPr>
          <p:spPr>
            <a:xfrm>
              <a:off x="2971800" y="4095750"/>
              <a:ext cx="457200" cy="406687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8237" name="Group 86"/>
            <p:cNvGrpSpPr/>
            <p:nvPr/>
          </p:nvGrpSpPr>
          <p:grpSpPr>
            <a:xfrm>
              <a:off x="3140766" y="4199070"/>
              <a:ext cx="152400" cy="184986"/>
              <a:chOff x="3067050" y="4175893"/>
              <a:chExt cx="266700" cy="253928"/>
            </a:xfrm>
          </p:grpSpPr>
          <p:cxnSp>
            <p:nvCxnSpPr>
              <p:cNvPr id="88" name="Straight Connector 87"/>
              <p:cNvCxnSpPr/>
              <p:nvPr/>
            </p:nvCxnSpPr>
            <p:spPr>
              <a:xfrm>
                <a:off x="3067050" y="4175893"/>
                <a:ext cx="266700" cy="126964"/>
              </a:xfrm>
              <a:prstGeom prst="line">
                <a:avLst/>
              </a:prstGeom>
              <a:ln>
                <a:solidFill>
                  <a:srgbClr val="0000CC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flipH="1">
                <a:off x="3067050" y="4302857"/>
                <a:ext cx="266700" cy="126964"/>
              </a:xfrm>
              <a:prstGeom prst="line">
                <a:avLst/>
              </a:prstGeom>
              <a:ln>
                <a:solidFill>
                  <a:srgbClr val="0000CC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Group 89"/>
          <p:cNvGrpSpPr/>
          <p:nvPr/>
        </p:nvGrpSpPr>
        <p:grpSpPr>
          <a:xfrm>
            <a:off x="2036763" y="2582863"/>
            <a:ext cx="457200" cy="406400"/>
            <a:chOff x="2971800" y="4095750"/>
            <a:chExt cx="457200" cy="406687"/>
          </a:xfrm>
        </p:grpSpPr>
        <p:sp>
          <p:nvSpPr>
            <p:cNvPr id="91" name="Rectangle 90"/>
            <p:cNvSpPr/>
            <p:nvPr/>
          </p:nvSpPr>
          <p:spPr>
            <a:xfrm>
              <a:off x="2971800" y="4095750"/>
              <a:ext cx="457200" cy="406687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8242" name="Group 91"/>
            <p:cNvGrpSpPr/>
            <p:nvPr/>
          </p:nvGrpSpPr>
          <p:grpSpPr>
            <a:xfrm>
              <a:off x="3140766" y="4199070"/>
              <a:ext cx="152400" cy="184986"/>
              <a:chOff x="3067050" y="4175893"/>
              <a:chExt cx="266700" cy="253928"/>
            </a:xfrm>
          </p:grpSpPr>
          <p:cxnSp>
            <p:nvCxnSpPr>
              <p:cNvPr id="93" name="Straight Connector 92"/>
              <p:cNvCxnSpPr/>
              <p:nvPr/>
            </p:nvCxnSpPr>
            <p:spPr>
              <a:xfrm>
                <a:off x="3067050" y="4175893"/>
                <a:ext cx="266700" cy="126964"/>
              </a:xfrm>
              <a:prstGeom prst="line">
                <a:avLst/>
              </a:prstGeom>
              <a:ln>
                <a:solidFill>
                  <a:srgbClr val="0000CC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flipH="1">
                <a:off x="3067050" y="4302857"/>
                <a:ext cx="266700" cy="126964"/>
              </a:xfrm>
              <a:prstGeom prst="line">
                <a:avLst/>
              </a:prstGeom>
              <a:ln>
                <a:solidFill>
                  <a:srgbClr val="0000CC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5" name="Group 94"/>
          <p:cNvGrpSpPr/>
          <p:nvPr/>
        </p:nvGrpSpPr>
        <p:grpSpPr>
          <a:xfrm>
            <a:off x="4724400" y="1287463"/>
            <a:ext cx="457200" cy="406400"/>
            <a:chOff x="1971265" y="3997246"/>
            <a:chExt cx="457200" cy="406687"/>
          </a:xfrm>
        </p:grpSpPr>
        <p:sp>
          <p:nvSpPr>
            <p:cNvPr id="96" name="Rectangle 95"/>
            <p:cNvSpPr/>
            <p:nvPr/>
          </p:nvSpPr>
          <p:spPr>
            <a:xfrm>
              <a:off x="1971265" y="3997246"/>
              <a:ext cx="457200" cy="406687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8247" name="Group 96"/>
            <p:cNvGrpSpPr/>
            <p:nvPr/>
          </p:nvGrpSpPr>
          <p:grpSpPr>
            <a:xfrm>
              <a:off x="2100477" y="4147590"/>
              <a:ext cx="185523" cy="155268"/>
              <a:chOff x="653768" y="4290166"/>
              <a:chExt cx="275574" cy="253618"/>
            </a:xfrm>
          </p:grpSpPr>
          <p:cxnSp>
            <p:nvCxnSpPr>
              <p:cNvPr id="98" name="Straight Connector 97"/>
              <p:cNvCxnSpPr/>
              <p:nvPr/>
            </p:nvCxnSpPr>
            <p:spPr>
              <a:xfrm rot="10559509">
                <a:off x="662642" y="4416820"/>
                <a:ext cx="266700" cy="126964"/>
              </a:xfrm>
              <a:prstGeom prst="line">
                <a:avLst/>
              </a:prstGeom>
              <a:ln>
                <a:solidFill>
                  <a:srgbClr val="0000CC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10559509" flipH="1">
                <a:off x="653768" y="4290166"/>
                <a:ext cx="266700" cy="126964"/>
              </a:xfrm>
              <a:prstGeom prst="line">
                <a:avLst/>
              </a:prstGeom>
              <a:ln>
                <a:solidFill>
                  <a:srgbClr val="0000CC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0" name="Group 99"/>
          <p:cNvGrpSpPr/>
          <p:nvPr/>
        </p:nvGrpSpPr>
        <p:grpSpPr>
          <a:xfrm>
            <a:off x="4724400" y="2582863"/>
            <a:ext cx="457200" cy="406400"/>
            <a:chOff x="1971265" y="3997246"/>
            <a:chExt cx="457200" cy="406687"/>
          </a:xfrm>
        </p:grpSpPr>
        <p:sp>
          <p:nvSpPr>
            <p:cNvPr id="101" name="Rectangle 100"/>
            <p:cNvSpPr/>
            <p:nvPr/>
          </p:nvSpPr>
          <p:spPr>
            <a:xfrm>
              <a:off x="1971265" y="3997246"/>
              <a:ext cx="457200" cy="406687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8252" name="Group 101"/>
            <p:cNvGrpSpPr/>
            <p:nvPr/>
          </p:nvGrpSpPr>
          <p:grpSpPr>
            <a:xfrm>
              <a:off x="2100477" y="4147590"/>
              <a:ext cx="185523" cy="155268"/>
              <a:chOff x="653768" y="4290166"/>
              <a:chExt cx="275574" cy="253618"/>
            </a:xfrm>
          </p:grpSpPr>
          <p:cxnSp>
            <p:nvCxnSpPr>
              <p:cNvPr id="103" name="Straight Connector 102"/>
              <p:cNvCxnSpPr/>
              <p:nvPr/>
            </p:nvCxnSpPr>
            <p:spPr>
              <a:xfrm rot="10559509">
                <a:off x="662642" y="4416820"/>
                <a:ext cx="266700" cy="126964"/>
              </a:xfrm>
              <a:prstGeom prst="line">
                <a:avLst/>
              </a:prstGeom>
              <a:ln>
                <a:solidFill>
                  <a:srgbClr val="0000CC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0559509" flipH="1">
                <a:off x="653768" y="4290166"/>
                <a:ext cx="266700" cy="126964"/>
              </a:xfrm>
              <a:prstGeom prst="line">
                <a:avLst/>
              </a:prstGeom>
              <a:ln>
                <a:solidFill>
                  <a:srgbClr val="0000CC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5" name="Group 104"/>
          <p:cNvGrpSpPr/>
          <p:nvPr/>
        </p:nvGrpSpPr>
        <p:grpSpPr>
          <a:xfrm>
            <a:off x="7464425" y="1922463"/>
            <a:ext cx="457200" cy="406400"/>
            <a:chOff x="1971265" y="3997246"/>
            <a:chExt cx="457200" cy="406687"/>
          </a:xfrm>
        </p:grpSpPr>
        <p:sp>
          <p:nvSpPr>
            <p:cNvPr id="106" name="Rectangle 105"/>
            <p:cNvSpPr/>
            <p:nvPr/>
          </p:nvSpPr>
          <p:spPr>
            <a:xfrm>
              <a:off x="1971265" y="3997246"/>
              <a:ext cx="457200" cy="406687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8257" name="Group 106"/>
            <p:cNvGrpSpPr/>
            <p:nvPr/>
          </p:nvGrpSpPr>
          <p:grpSpPr>
            <a:xfrm>
              <a:off x="2100477" y="4147590"/>
              <a:ext cx="185523" cy="155268"/>
              <a:chOff x="653768" y="4290166"/>
              <a:chExt cx="275574" cy="253618"/>
            </a:xfrm>
          </p:grpSpPr>
          <p:cxnSp>
            <p:nvCxnSpPr>
              <p:cNvPr id="108" name="Straight Connector 107"/>
              <p:cNvCxnSpPr/>
              <p:nvPr/>
            </p:nvCxnSpPr>
            <p:spPr>
              <a:xfrm rot="10559509">
                <a:off x="662642" y="4416820"/>
                <a:ext cx="266700" cy="126964"/>
              </a:xfrm>
              <a:prstGeom prst="line">
                <a:avLst/>
              </a:prstGeom>
              <a:ln>
                <a:solidFill>
                  <a:srgbClr val="0000CC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0559509" flipH="1">
                <a:off x="653768" y="4290166"/>
                <a:ext cx="266700" cy="126964"/>
              </a:xfrm>
              <a:prstGeom prst="line">
                <a:avLst/>
              </a:prstGeom>
              <a:ln>
                <a:solidFill>
                  <a:srgbClr val="0000CC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0" name="Group 109"/>
          <p:cNvGrpSpPr/>
          <p:nvPr/>
        </p:nvGrpSpPr>
        <p:grpSpPr>
          <a:xfrm>
            <a:off x="7464425" y="2562225"/>
            <a:ext cx="457200" cy="406400"/>
            <a:chOff x="1971265" y="3997246"/>
            <a:chExt cx="457200" cy="406687"/>
          </a:xfrm>
        </p:grpSpPr>
        <p:sp>
          <p:nvSpPr>
            <p:cNvPr id="111" name="Rectangle 110"/>
            <p:cNvSpPr/>
            <p:nvPr/>
          </p:nvSpPr>
          <p:spPr>
            <a:xfrm>
              <a:off x="1971265" y="3997246"/>
              <a:ext cx="457200" cy="406687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8262" name="Group 111"/>
            <p:cNvGrpSpPr/>
            <p:nvPr/>
          </p:nvGrpSpPr>
          <p:grpSpPr>
            <a:xfrm>
              <a:off x="2100477" y="4147590"/>
              <a:ext cx="185523" cy="155268"/>
              <a:chOff x="653768" y="4290166"/>
              <a:chExt cx="275574" cy="253618"/>
            </a:xfrm>
          </p:grpSpPr>
          <p:cxnSp>
            <p:nvCxnSpPr>
              <p:cNvPr id="113" name="Straight Connector 112"/>
              <p:cNvCxnSpPr/>
              <p:nvPr/>
            </p:nvCxnSpPr>
            <p:spPr>
              <a:xfrm rot="10559509">
                <a:off x="662642" y="4416820"/>
                <a:ext cx="266700" cy="126964"/>
              </a:xfrm>
              <a:prstGeom prst="line">
                <a:avLst/>
              </a:prstGeom>
              <a:ln>
                <a:solidFill>
                  <a:srgbClr val="0000CC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rot="10559509" flipH="1">
                <a:off x="653768" y="4290166"/>
                <a:ext cx="266700" cy="126964"/>
              </a:xfrm>
              <a:prstGeom prst="line">
                <a:avLst/>
              </a:prstGeom>
              <a:ln>
                <a:solidFill>
                  <a:srgbClr val="0000CC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</p:grpSp>
      <p:sp>
        <p:nvSpPr>
          <p:cNvPr id="116" name="Rectangle 115"/>
          <p:cNvSpPr/>
          <p:nvPr/>
        </p:nvSpPr>
        <p:spPr>
          <a:xfrm>
            <a:off x="7464425" y="1254125"/>
            <a:ext cx="457200" cy="40798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4727575" y="1931988"/>
            <a:ext cx="457200" cy="40798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4" grpId="1" animBg="1"/>
      <p:bldP spid="133" grpId="0" animBg="1"/>
      <p:bldP spid="133" grpId="1" animBg="1"/>
      <p:bldP spid="27" grpId="0" bldLvl="0" animBg="1"/>
      <p:bldP spid="27" grpId="1" bldLvl="0" animBg="1"/>
      <p:bldP spid="130" grpId="0" bldLvl="0" animBg="1"/>
      <p:bldP spid="130" grpId="1" bldLvl="0" animBg="1"/>
      <p:bldP spid="131" grpId="0" animBg="1"/>
      <p:bldP spid="131" grpId="1" animBg="1"/>
      <p:bldP spid="132" grpId="0" animBg="1"/>
      <p:bldP spid="132" grpId="1" animBg="1"/>
      <p:bldP spid="124" grpId="0" animBg="1"/>
      <p:bldP spid="124" grpId="1" animBg="1"/>
      <p:bldP spid="123" grpId="0" animBg="1"/>
      <p:bldP spid="123" grpId="1" animBg="1"/>
      <p:bldP spid="25" grpId="0" animBg="1"/>
      <p:bldP spid="25" grpId="1" animBg="1"/>
      <p:bldP spid="116" grpId="0" animBg="1"/>
      <p:bldP spid="1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8"/>
          <p:cNvSpPr txBox="1"/>
          <p:nvPr/>
        </p:nvSpPr>
        <p:spPr>
          <a:xfrm>
            <a:off x="228600" y="234950"/>
            <a:ext cx="6327775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dirty="0">
                <a:latin typeface="Times New Roman" panose="02020603050405020304" pitchFamily="18" charset="0"/>
              </a:rPr>
              <a:t>Bài 4. Sắp xếp các số sau : </a:t>
            </a:r>
          </a:p>
        </p:txBody>
      </p:sp>
      <p:pic>
        <p:nvPicPr>
          <p:cNvPr id="1024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" y="1001713"/>
            <a:ext cx="6042025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Text Box 8"/>
          <p:cNvSpPr txBox="1"/>
          <p:nvPr/>
        </p:nvSpPr>
        <p:spPr>
          <a:xfrm>
            <a:off x="182563" y="2309813"/>
            <a:ext cx="5303837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dirty="0">
                <a:latin typeface="Times New Roman" panose="02020603050405020304" pitchFamily="18" charset="0"/>
              </a:rPr>
              <a:t>a. Theo thứ tự từ bé đến lớn.</a:t>
            </a:r>
          </a:p>
        </p:txBody>
      </p:sp>
      <p:sp>
        <p:nvSpPr>
          <p:cNvPr id="10244" name="Text Box 8"/>
          <p:cNvSpPr txBox="1"/>
          <p:nvPr/>
        </p:nvSpPr>
        <p:spPr>
          <a:xfrm>
            <a:off x="176213" y="3270250"/>
            <a:ext cx="5233987" cy="5857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dirty="0">
                <a:latin typeface="Times New Roman" panose="02020603050405020304" pitchFamily="18" charset="0"/>
              </a:rPr>
              <a:t>b. Theo thứ tự từ lớn đến bé.</a:t>
            </a:r>
          </a:p>
        </p:txBody>
      </p:sp>
      <p:cxnSp>
        <p:nvCxnSpPr>
          <p:cNvPr id="83" name="Straight Connector 82"/>
          <p:cNvCxnSpPr/>
          <p:nvPr/>
        </p:nvCxnSpPr>
        <p:spPr>
          <a:xfrm>
            <a:off x="1381125" y="742950"/>
            <a:ext cx="34194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733425" y="2843213"/>
            <a:ext cx="4448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733425" y="3794125"/>
            <a:ext cx="4448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7" name="Text Box 8"/>
          <p:cNvSpPr txBox="1"/>
          <p:nvPr/>
        </p:nvSpPr>
        <p:spPr>
          <a:xfrm>
            <a:off x="5022850" y="2309813"/>
            <a:ext cx="35814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  38,  49,  67,  85 </a:t>
            </a:r>
          </a:p>
        </p:txBody>
      </p:sp>
      <p:sp>
        <p:nvSpPr>
          <p:cNvPr id="118" name="Text Box 8"/>
          <p:cNvSpPr txBox="1"/>
          <p:nvPr/>
        </p:nvSpPr>
        <p:spPr>
          <a:xfrm>
            <a:off x="5022850" y="3267075"/>
            <a:ext cx="35814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  85,  67,  49,  38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55713"/>
            <a:ext cx="6629400" cy="2743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0" name="Text Box 8"/>
          <p:cNvSpPr txBox="1"/>
          <p:nvPr/>
        </p:nvSpPr>
        <p:spPr>
          <a:xfrm>
            <a:off x="228600" y="128588"/>
            <a:ext cx="8839200" cy="11699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>
                <a:latin typeface="Times New Roman" panose="02020603050405020304" pitchFamily="18" charset="0"/>
              </a:rPr>
              <a:t>Bài 5 a) Em hãy dự đoán trong hình sau có bao nhiêu </a:t>
            </a:r>
          </a:p>
          <a:p>
            <a:pPr>
              <a:spcBef>
                <a:spcPct val="50000"/>
              </a:spcBef>
            </a:pPr>
            <a:r>
              <a:rPr lang="en-US" altLang="vi-VN" sz="2800" b="1" dirty="0">
                <a:latin typeface="Times New Roman" panose="02020603050405020304" pitchFamily="18" charset="0"/>
              </a:rPr>
              <a:t>          chiếc cốc : </a:t>
            </a:r>
          </a:p>
        </p:txBody>
      </p:sp>
      <p:sp>
        <p:nvSpPr>
          <p:cNvPr id="12291" name="Text Box 8"/>
          <p:cNvSpPr txBox="1"/>
          <p:nvPr/>
        </p:nvSpPr>
        <p:spPr>
          <a:xfrm>
            <a:off x="877888" y="4132263"/>
            <a:ext cx="8839200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>
                <a:latin typeface="Times New Roman" panose="02020603050405020304" pitchFamily="18" charset="0"/>
              </a:rPr>
              <a:t>b) Hãy đếm để kiểm tra dự đoán của mình.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endParaRPr lang="en-US" altLang="en-US" dirty="0"/>
          </a:p>
        </p:txBody>
      </p:sp>
      <p:pic>
        <p:nvPicPr>
          <p:cNvPr id="1331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ln/>
        </p:spPr>
      </p:pic>
      <p:sp>
        <p:nvSpPr>
          <p:cNvPr id="6" name="Rectangle 5"/>
          <p:cNvSpPr/>
          <p:nvPr/>
        </p:nvSpPr>
        <p:spPr>
          <a:xfrm>
            <a:off x="4670425" y="1236663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400" b="1" i="0" u="none" strike="noStrike" kern="1200" cap="all" spc="0" normalizeH="0" baseline="0" noProof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214&quot;&gt;&lt;object type=&quot;3&quot; unique_id=&quot;10215&quot;&gt;&lt;property id=&quot;20148&quot; value=&quot;5&quot;/&gt;&lt;property id=&quot;20300&quot; value=&quot;Slide 1&quot;/&gt;&lt;property id=&quot;20307&quot; value=&quot;266&quot;/&gt;&lt;/object&gt;&lt;object type=&quot;3&quot; unique_id=&quot;10216&quot;&gt;&lt;property id=&quot;20148&quot; value=&quot;5&quot;/&gt;&lt;property id=&quot;20300&quot; value=&quot;Slide 2&quot;/&gt;&lt;property id=&quot;20307&quot; value=&quot;256&quot;/&gt;&lt;/object&gt;&lt;object type=&quot;3&quot; unique_id=&quot;10217&quot;&gt;&lt;property id=&quot;20148&quot; value=&quot;5&quot;/&gt;&lt;property id=&quot;20300&quot; value=&quot;Slide 3&quot;/&gt;&lt;property id=&quot;20307&quot; value=&quot;257&quot;/&gt;&lt;/object&gt;&lt;object type=&quot;3&quot; unique_id=&quot;10218&quot;&gt;&lt;property id=&quot;20148&quot; value=&quot;5&quot;/&gt;&lt;property id=&quot;20300&quot; value=&quot;Slide 4&quot;/&gt;&lt;property id=&quot;20307&quot; value=&quot;258&quot;/&gt;&lt;/object&gt;&lt;object type=&quot;3&quot; unique_id=&quot;10219&quot;&gt;&lt;property id=&quot;20148&quot; value=&quot;5&quot;/&gt;&lt;property id=&quot;20300&quot; value=&quot;Slide 5&quot;/&gt;&lt;property id=&quot;20307&quot; value=&quot;259&quot;/&gt;&lt;/object&gt;&lt;object type=&quot;3&quot; unique_id=&quot;10220&quot;&gt;&lt;property id=&quot;20148&quot; value=&quot;5&quot;/&gt;&lt;property id=&quot;20300&quot; value=&quot;Slide 6&quot;/&gt;&lt;property id=&quot;20307&quot; value=&quot;265&quot;/&gt;&lt;/object&gt;&lt;object type=&quot;3&quot; unique_id=&quot;10221&quot;&gt;&lt;property id=&quot;20148&quot; value=&quot;5&quot;/&gt;&lt;property id=&quot;20300&quot; value=&quot;Slide 7&quot;/&gt;&lt;property id=&quot;20307&quot; value=&quot;260&quot;/&gt;&lt;/object&gt;&lt;object type=&quot;3&quot; unique_id=&quot;10222&quot;&gt;&lt;property id=&quot;20148&quot; value=&quot;5&quot;/&gt;&lt;property id=&quot;20300&quot; value=&quot;Slide 8&quot;/&gt;&lt;property id=&quot;20307&quot; value=&quot;263&quot;/&gt;&lt;/object&gt;&lt;/object&gt;&lt;object type=&quot;8&quot; unique_id=&quot;10232&quot;&gt;&lt;/object&gt;&lt;/object&gt;&lt;/database&gt;"/>
  <p:tag name="MMPROD_NEXTUNIQUEID" val="10011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</Words>
  <Application>Microsoft Office PowerPoint</Application>
  <PresentationFormat>On-screen Show (16:9)</PresentationFormat>
  <Paragraphs>57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宋体</vt:lpstr>
      <vt:lpstr>Arial</vt:lpstr>
      <vt:lpstr>Calibri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MAYTINH</cp:lastModifiedBy>
  <cp:revision>86</cp:revision>
  <dcterms:created xsi:type="dcterms:W3CDTF">2005-12-31T19:24:45Z</dcterms:created>
  <dcterms:modified xsi:type="dcterms:W3CDTF">2020-09-03T09:58:55Z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